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88" r:id="rId1"/>
  </p:sldMasterIdLst>
  <p:notesMasterIdLst>
    <p:notesMasterId r:id="rId19"/>
  </p:notesMasterIdLst>
  <p:sldIdLst>
    <p:sldId id="256" r:id="rId2"/>
    <p:sldId id="273" r:id="rId3"/>
    <p:sldId id="277" r:id="rId4"/>
    <p:sldId id="286" r:id="rId5"/>
    <p:sldId id="289" r:id="rId6"/>
    <p:sldId id="262" r:id="rId7"/>
    <p:sldId id="297" r:id="rId8"/>
    <p:sldId id="300" r:id="rId9"/>
    <p:sldId id="303" r:id="rId10"/>
    <p:sldId id="304" r:id="rId11"/>
    <p:sldId id="327" r:id="rId12"/>
    <p:sldId id="328" r:id="rId13"/>
    <p:sldId id="309" r:id="rId14"/>
    <p:sldId id="318" r:id="rId15"/>
    <p:sldId id="322" r:id="rId16"/>
    <p:sldId id="326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 snapToObjects="1">
      <p:cViewPr varScale="1">
        <p:scale>
          <a:sx n="72" d="100"/>
          <a:sy n="72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3FC5A-156A-DF40-BBA1-3AE91048627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EC21-0782-5043-BDFD-1A1BE50F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4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6E648D-D6A1-BA4B-93E6-340F0F7B776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7E71D7-C403-2849-9016-FFC4AEF3247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9681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Your Ordination Paper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Northwest Conference Ministerial Association</a:t>
            </a:r>
          </a:p>
          <a:p>
            <a:r>
              <a:rPr lang="en-US" dirty="0"/>
              <a:t>Friday, April 28, 2017</a:t>
            </a:r>
          </a:p>
        </p:txBody>
      </p:sp>
    </p:spTree>
    <p:extLst>
      <p:ext uri="{BB962C8B-B14F-4D97-AF65-F5344CB8AC3E}">
        <p14:creationId xmlns:p14="http://schemas.microsoft.com/office/powerpoint/2010/main" val="1260375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Your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Remember that spelling, punctuation, and formatting do matter!</a:t>
            </a:r>
          </a:p>
          <a:p>
            <a:r>
              <a:rPr lang="en-US" sz="2800" dirty="0"/>
              <a:t>Consult a reputable writing resource as necessary (e.g. Turabian).</a:t>
            </a:r>
          </a:p>
          <a:p>
            <a:r>
              <a:rPr lang="en-US" sz="2800" dirty="0"/>
              <a:t>Use your mentor, but consider using more than one “reader.”</a:t>
            </a:r>
          </a:p>
          <a:p>
            <a:r>
              <a:rPr lang="en-US" sz="2800" dirty="0"/>
              <a:t>Avoid/eliminate redundancy.</a:t>
            </a:r>
          </a:p>
          <a:p>
            <a:r>
              <a:rPr lang="en-US" sz="2800" dirty="0"/>
              <a:t>Don’t forget section and question headings!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53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Interview: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51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65" b="25965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22959" y="5074920"/>
            <a:ext cx="7589520" cy="1426463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600" dirty="0"/>
              <a:t>“Welcome to The Inquisition, I mean, ‘your interview.’”</a:t>
            </a:r>
          </a:p>
        </p:txBody>
      </p:sp>
    </p:spTree>
    <p:extLst>
      <p:ext uri="{BB962C8B-B14F-4D97-AF65-F5344CB8AC3E}">
        <p14:creationId xmlns:p14="http://schemas.microsoft.com/office/powerpoint/2010/main" val="1604494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Interview will Include: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short devotional with prayer.</a:t>
            </a:r>
          </a:p>
          <a:p>
            <a:r>
              <a:rPr lang="en-US" sz="2800" dirty="0"/>
              <a:t>Sharing your faith story and call to ministry.</a:t>
            </a:r>
          </a:p>
          <a:p>
            <a:r>
              <a:rPr lang="en-US" sz="2800" dirty="0"/>
              <a:t>Discussion of your paper—particularly areas that may need clarification or explanation.</a:t>
            </a:r>
          </a:p>
          <a:p>
            <a:r>
              <a:rPr lang="en-US" sz="2800" dirty="0"/>
              <a:t>If time, discussion of your sermon.</a:t>
            </a:r>
          </a:p>
          <a:p>
            <a:r>
              <a:rPr lang="en-US" sz="2800" dirty="0"/>
              <a:t>If time, possible review of your profile.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421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 your interview, we’re looking for: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clear sense and affirmation of call</a:t>
            </a:r>
          </a:p>
          <a:p>
            <a:r>
              <a:rPr lang="en-US" sz="2800" dirty="0"/>
              <a:t>Healthy self-awareness and self-care</a:t>
            </a:r>
          </a:p>
          <a:p>
            <a:r>
              <a:rPr lang="en-US" sz="2800" dirty="0"/>
              <a:t>Apostolicity</a:t>
            </a:r>
          </a:p>
          <a:p>
            <a:r>
              <a:rPr lang="en-US" sz="2800" dirty="0"/>
              <a:t>Pastoral competence</a:t>
            </a:r>
          </a:p>
          <a:p>
            <a:r>
              <a:rPr lang="en-US" sz="2800" dirty="0"/>
              <a:t>Covenant compatibility and collegiality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36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Interviews have several </a:t>
            </a:r>
            <a:br>
              <a:rPr lang="en-US" dirty="0"/>
            </a:br>
            <a:r>
              <a:rPr lang="en-US" dirty="0"/>
              <a:t>possible results: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Recommendation for ordination without conditions.</a:t>
            </a:r>
          </a:p>
          <a:p>
            <a:r>
              <a:rPr lang="en-US" sz="2800" dirty="0"/>
              <a:t>Recommendation with conditions.</a:t>
            </a:r>
          </a:p>
          <a:p>
            <a:r>
              <a:rPr lang="en-US" sz="2800" dirty="0"/>
              <a:t>Requirement of a major rewrite and a recall interview.</a:t>
            </a:r>
          </a:p>
          <a:p>
            <a:r>
              <a:rPr lang="en-US" sz="2800" dirty="0"/>
              <a:t>No recommendation.</a:t>
            </a:r>
          </a:p>
          <a:p>
            <a:r>
              <a:rPr lang="en-US" sz="2800" dirty="0"/>
              <a:t>NOTE:  You will not be given an immediate decision.  You will be contacted within 24 hours.</a:t>
            </a:r>
          </a:p>
        </p:txBody>
      </p:sp>
    </p:spTree>
    <p:extLst>
      <p:ext uri="{BB962C8B-B14F-4D97-AF65-F5344CB8AC3E}">
        <p14:creationId xmlns:p14="http://schemas.microsoft.com/office/powerpoint/2010/main" val="577126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Final Observations: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Watch for correspondence (email and print) from Danielle Ng (Ordered Ministry) and Cheryl Theilen (NWC) about process, requirements, dates, etc.</a:t>
            </a:r>
          </a:p>
          <a:p>
            <a:r>
              <a:rPr lang="en-US" sz="2800" dirty="0"/>
              <a:t>Pay attention to deadlines.</a:t>
            </a:r>
          </a:p>
          <a:p>
            <a:r>
              <a:rPr lang="en-US" sz="2800" dirty="0"/>
              <a:t>Make sure your profile is up-to-date.</a:t>
            </a:r>
          </a:p>
          <a:p>
            <a:r>
              <a:rPr lang="en-US" sz="2800" dirty="0"/>
              <a:t>Be professional—in both your writing and your interview.</a:t>
            </a:r>
          </a:p>
        </p:txBody>
      </p:sp>
    </p:spTree>
    <p:extLst>
      <p:ext uri="{BB962C8B-B14F-4D97-AF65-F5344CB8AC3E}">
        <p14:creationId xmlns:p14="http://schemas.microsoft.com/office/powerpoint/2010/main" val="53515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84304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ordination paper is a BIG DEAL!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It is central to the ordination process.</a:t>
            </a:r>
          </a:p>
          <a:p>
            <a:r>
              <a:rPr lang="en-US" sz="2800" dirty="0"/>
              <a:t>It may be the most important professional paper you’ll write.</a:t>
            </a:r>
          </a:p>
          <a:p>
            <a:r>
              <a:rPr lang="en-US" sz="2800" dirty="0"/>
              <a:t>It is a personal “statement of faith” as well as a demonstration of your theological and pastoral competence.</a:t>
            </a:r>
          </a:p>
          <a:p>
            <a:r>
              <a:rPr lang="en-US" sz="2800" dirty="0"/>
              <a:t>It can even be a good time for personal reflection, clarification, and discernment.</a:t>
            </a:r>
          </a:p>
        </p:txBody>
      </p:sp>
    </p:spTree>
    <p:extLst>
      <p:ext uri="{BB962C8B-B14F-4D97-AF65-F5344CB8AC3E}">
        <p14:creationId xmlns:p14="http://schemas.microsoft.com/office/powerpoint/2010/main" val="88464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Afternoon we will…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…give a quick overview of the process.</a:t>
            </a:r>
          </a:p>
          <a:p>
            <a:r>
              <a:rPr lang="en-US" sz="2800" dirty="0"/>
              <a:t>…give basic expectations related to the paper.</a:t>
            </a:r>
          </a:p>
          <a:p>
            <a:r>
              <a:rPr lang="en-US" sz="2800" dirty="0"/>
              <a:t>…offer suggestions on specific questions.</a:t>
            </a:r>
          </a:p>
          <a:p>
            <a:r>
              <a:rPr lang="en-US" sz="2800" dirty="0"/>
              <a:t>…address what to expect at your interview.</a:t>
            </a:r>
          </a:p>
          <a:p>
            <a:r>
              <a:rPr lang="en-US" sz="2800" dirty="0"/>
              <a:t>…answer questions.</a:t>
            </a:r>
          </a:p>
          <a:p>
            <a:r>
              <a:rPr lang="en-US" sz="2800" dirty="0"/>
              <a:t>…NOT tell you what to write!</a:t>
            </a:r>
          </a:p>
        </p:txBody>
      </p:sp>
    </p:spTree>
    <p:extLst>
      <p:ext uri="{BB962C8B-B14F-4D97-AF65-F5344CB8AC3E}">
        <p14:creationId xmlns:p14="http://schemas.microsoft.com/office/powerpoint/2010/main" val="73790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Ordination Process Includes: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Your submission of the ordination paper, a sample sermon, and an up-to-date profile.</a:t>
            </a:r>
          </a:p>
          <a:p>
            <a:r>
              <a:rPr lang="en-US" sz="2800" dirty="0"/>
              <a:t>Interviews at both conference and denominational levels.</a:t>
            </a:r>
          </a:p>
          <a:p>
            <a:r>
              <a:rPr lang="en-US" sz="2800" dirty="0"/>
              <a:t>A personal testimony at the NWC annual meeting.</a:t>
            </a:r>
          </a:p>
          <a:p>
            <a:r>
              <a:rPr lang="en-US" sz="2800" dirty="0"/>
              <a:t>PARTICIPATION in BOTH conference and denominational annual meetings.</a:t>
            </a:r>
          </a:p>
        </p:txBody>
      </p:sp>
    </p:spTree>
    <p:extLst>
      <p:ext uri="{BB962C8B-B14F-4D97-AF65-F5344CB8AC3E}">
        <p14:creationId xmlns:p14="http://schemas.microsoft.com/office/powerpoint/2010/main" val="177269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Ordination Paper is...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…the single-most important document in the process.</a:t>
            </a:r>
          </a:p>
          <a:p>
            <a:r>
              <a:rPr lang="en-US" sz="2800" dirty="0"/>
              <a:t>…designed to show your ability to integrate theory, practice, and self-understanding.</a:t>
            </a:r>
          </a:p>
          <a:p>
            <a:r>
              <a:rPr lang="en-US" sz="2800" dirty="0"/>
              <a:t>…part of your permanent record as a Covenant Pastor.</a:t>
            </a:r>
          </a:p>
        </p:txBody>
      </p:sp>
    </p:spTree>
    <p:extLst>
      <p:ext uri="{BB962C8B-B14F-4D97-AF65-F5344CB8AC3E}">
        <p14:creationId xmlns:p14="http://schemas.microsoft.com/office/powerpoint/2010/main" val="142009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to Write the Paper.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Start Early—a hastily written paper shows!</a:t>
            </a:r>
          </a:p>
          <a:p>
            <a:r>
              <a:rPr lang="en-US" sz="2800" dirty="0"/>
              <a:t>Review the instructions carefully.  Identify the </a:t>
            </a:r>
            <a:r>
              <a:rPr lang="en-US" sz="2800" i="1" dirty="0"/>
              <a:t>core</a:t>
            </a:r>
            <a:r>
              <a:rPr lang="en-US" sz="2800" dirty="0"/>
              <a:t> issue(s) in each section and question.</a:t>
            </a:r>
          </a:p>
          <a:p>
            <a:r>
              <a:rPr lang="en-US" sz="2800" dirty="0"/>
              <a:t>Involve a mentor early-on—include him or her in editing and proof-reading.</a:t>
            </a:r>
          </a:p>
          <a:p>
            <a:r>
              <a:rPr lang="en-US" sz="2800" dirty="0"/>
              <a:t>Allow enough time for your work to “season.”</a:t>
            </a:r>
          </a:p>
        </p:txBody>
      </p:sp>
    </p:spTree>
    <p:extLst>
      <p:ext uri="{BB962C8B-B14F-4D97-AF65-F5344CB8AC3E}">
        <p14:creationId xmlns:p14="http://schemas.microsoft.com/office/powerpoint/2010/main" val="90188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writing…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READ AND FOLLOW ALL THE INSTRUCTIONS.</a:t>
            </a:r>
          </a:p>
          <a:p>
            <a:r>
              <a:rPr lang="en-US" sz="2800" dirty="0"/>
              <a:t>Don’t try to show everything you know—be clear, concise, direct, and specific.</a:t>
            </a:r>
          </a:p>
          <a:p>
            <a:r>
              <a:rPr lang="en-US" sz="2800" dirty="0"/>
              <a:t>Don’t be overly technical, but demonstrate that you are conversant in the relevant issues.</a:t>
            </a:r>
          </a:p>
          <a:p>
            <a:r>
              <a:rPr lang="en-US" sz="2800" dirty="0"/>
              <a:t>When possible, show your ability to integrate theological principle and pastoral practice.</a:t>
            </a:r>
          </a:p>
        </p:txBody>
      </p:sp>
    </p:spTree>
    <p:extLst>
      <p:ext uri="{BB962C8B-B14F-4D97-AF65-F5344CB8AC3E}">
        <p14:creationId xmlns:p14="http://schemas.microsoft.com/office/powerpoint/2010/main" val="183274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writing (cont.)…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Be judicious with the use of quotes, citations, and references.</a:t>
            </a:r>
          </a:p>
          <a:p>
            <a:r>
              <a:rPr lang="en-US" sz="2800" dirty="0"/>
              <a:t>Pay particular attention to questions that intersect with distinctives of Covenant theology, history, and ministry.</a:t>
            </a:r>
          </a:p>
          <a:p>
            <a:r>
              <a:rPr lang="en-US" sz="2800" dirty="0"/>
              <a:t>Beware of being overly formal--</a:t>
            </a:r>
            <a:r>
              <a:rPr lang="en-US" sz="2800" i="1" dirty="0"/>
              <a:t>and</a:t>
            </a:r>
            <a:r>
              <a:rPr lang="en-US" sz="2800" dirty="0"/>
              <a:t> of being inappropriately casual.</a:t>
            </a:r>
          </a:p>
          <a:p>
            <a:r>
              <a:rPr lang="en-US" sz="2800" dirty="0"/>
              <a:t>You will likely draw on previous work, but don’t simply restate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18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writing (cont.)…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 honest, authentic, and personal—tell what </a:t>
            </a:r>
            <a:r>
              <a:rPr lang="en-US" sz="2800" i="1" dirty="0"/>
              <a:t>you</a:t>
            </a:r>
            <a:r>
              <a:rPr lang="en-US" sz="2800" dirty="0"/>
              <a:t> believe and how </a:t>
            </a:r>
            <a:r>
              <a:rPr lang="en-US" sz="2800" i="1" dirty="0"/>
              <a:t>you</a:t>
            </a:r>
            <a:r>
              <a:rPr lang="en-US" sz="2800" dirty="0"/>
              <a:t> minister.</a:t>
            </a:r>
          </a:p>
          <a:p>
            <a:r>
              <a:rPr lang="en-US" sz="2800" dirty="0"/>
              <a:t>When addressing issues where your own convictions may conflict with Covenant thought and practice:</a:t>
            </a:r>
          </a:p>
          <a:p>
            <a:pPr lvl="1"/>
            <a:r>
              <a:rPr lang="en-US" sz="2800" dirty="0"/>
              <a:t>Be honest about the difference</a:t>
            </a:r>
          </a:p>
          <a:p>
            <a:pPr lvl="1"/>
            <a:r>
              <a:rPr lang="en-US" sz="2800" dirty="0"/>
              <a:t>Address how you will navigate the issue as a representative of the ECC with both integrity and credibility.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587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216</TotalTime>
  <Words>704</Words>
  <Application>Microsoft Office PowerPoint</Application>
  <PresentationFormat>On-screen Show (4:3)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Calibri Light</vt:lpstr>
      <vt:lpstr>Retrospect</vt:lpstr>
      <vt:lpstr>Writing Your Ordination Paper</vt:lpstr>
      <vt:lpstr>Your ordination paper is a BIG DEAL!</vt:lpstr>
      <vt:lpstr>This Afternoon we will…</vt:lpstr>
      <vt:lpstr>The Ordination Process Includes:</vt:lpstr>
      <vt:lpstr>The Ordination Paper is...</vt:lpstr>
      <vt:lpstr>Preparing to Write the Paper.</vt:lpstr>
      <vt:lpstr>When writing…</vt:lpstr>
      <vt:lpstr>When writing (cont.)…</vt:lpstr>
      <vt:lpstr>When writing (cont.)…</vt:lpstr>
      <vt:lpstr>Editing Your Paper</vt:lpstr>
      <vt:lpstr>Your Interview:</vt:lpstr>
      <vt:lpstr>PowerPoint Presentation</vt:lpstr>
      <vt:lpstr>Your Interview will Include:</vt:lpstr>
      <vt:lpstr>In your interview, we’re looking for:</vt:lpstr>
      <vt:lpstr>Interviews have several  possible results:</vt:lpstr>
      <vt:lpstr>Some Final Observations: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Your Ordination Paper</dc:title>
  <dc:creator>Richard Theilen</dc:creator>
  <cp:lastModifiedBy>Danielle Ng</cp:lastModifiedBy>
  <cp:revision>30</cp:revision>
  <dcterms:created xsi:type="dcterms:W3CDTF">2016-03-03T22:00:00Z</dcterms:created>
  <dcterms:modified xsi:type="dcterms:W3CDTF">2017-04-24T16:28:17Z</dcterms:modified>
</cp:coreProperties>
</file>